
<file path=[Content_Types].xml><?xml version="1.0" encoding="utf-8"?>
<Types xmlns="http://schemas.openxmlformats.org/package/2006/content-types"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383" r:id="rId2"/>
  </p:sldIdLst>
  <p:sldSz cx="9144000" cy="6858000" type="screen4x3"/>
  <p:notesSz cx="7010400" cy="9296400"/>
  <p:custShowLst>
    <p:custShow name="Rotating Lead In" id="0">
      <p:sldLst>
        <p:sld r:id="rId2"/>
      </p:sldLst>
    </p:custShow>
    <p:custShow name="15 Minute Timer" id="1">
      <p:sldLst/>
    </p:custShow>
    <p:custShow name="10 Minute Timer" id="2">
      <p:sldLst/>
    </p:custShow>
    <p:custShow name="7 Minute Timer" id="3">
      <p:sldLst/>
    </p:custShow>
    <p:custShow name="5 Minute Timer" id="4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F2F6FB"/>
    <a:srgbClr val="9DD1FF"/>
    <a:srgbClr val="8C999F"/>
    <a:srgbClr val="7DC485"/>
    <a:srgbClr val="8D2F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357" autoAdjust="0"/>
  </p:normalViewPr>
  <p:slideViewPr>
    <p:cSldViewPr>
      <p:cViewPr varScale="1">
        <p:scale>
          <a:sx n="94" d="100"/>
          <a:sy n="94" d="100"/>
        </p:scale>
        <p:origin x="1830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9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tmp>
</file>

<file path=ppt/media/image20.tmp>
</file>

<file path=ppt/media/image21.tmp>
</file>

<file path=ppt/media/image22.tmp>
</file>

<file path=ppt/media/image23.tmp>
</file>

<file path=ppt/media/image24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0FA3F3E8-04B2-4F7E-BDDE-6984D5F0D444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C3E7728-B48C-47AF-877B-79E5094FB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4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mp"/><Relationship Id="rId13" Type="http://schemas.openxmlformats.org/officeDocument/2006/relationships/image" Target="../media/image12.tmp"/><Relationship Id="rId18" Type="http://schemas.openxmlformats.org/officeDocument/2006/relationships/image" Target="../media/image17.tmp"/><Relationship Id="rId3" Type="http://schemas.openxmlformats.org/officeDocument/2006/relationships/image" Target="../media/image2.tmp"/><Relationship Id="rId21" Type="http://schemas.openxmlformats.org/officeDocument/2006/relationships/image" Target="../media/image20.tmp"/><Relationship Id="rId7" Type="http://schemas.openxmlformats.org/officeDocument/2006/relationships/image" Target="../media/image6.tmp"/><Relationship Id="rId12" Type="http://schemas.openxmlformats.org/officeDocument/2006/relationships/image" Target="../media/image11.tmp"/><Relationship Id="rId17" Type="http://schemas.openxmlformats.org/officeDocument/2006/relationships/image" Target="../media/image16.tmp"/><Relationship Id="rId25" Type="http://schemas.openxmlformats.org/officeDocument/2006/relationships/image" Target="../media/image24.tmp"/><Relationship Id="rId2" Type="http://schemas.openxmlformats.org/officeDocument/2006/relationships/image" Target="../media/image1.tmp"/><Relationship Id="rId16" Type="http://schemas.openxmlformats.org/officeDocument/2006/relationships/image" Target="../media/image15.tmp"/><Relationship Id="rId20" Type="http://schemas.openxmlformats.org/officeDocument/2006/relationships/image" Target="../media/image19.tm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mp"/><Relationship Id="rId11" Type="http://schemas.openxmlformats.org/officeDocument/2006/relationships/image" Target="../media/image10.tmp"/><Relationship Id="rId24" Type="http://schemas.openxmlformats.org/officeDocument/2006/relationships/image" Target="../media/image23.tmp"/><Relationship Id="rId5" Type="http://schemas.openxmlformats.org/officeDocument/2006/relationships/image" Target="../media/image4.tmp"/><Relationship Id="rId15" Type="http://schemas.openxmlformats.org/officeDocument/2006/relationships/image" Target="../media/image14.tmp"/><Relationship Id="rId23" Type="http://schemas.openxmlformats.org/officeDocument/2006/relationships/image" Target="../media/image22.tmp"/><Relationship Id="rId10" Type="http://schemas.openxmlformats.org/officeDocument/2006/relationships/image" Target="../media/image9.tmp"/><Relationship Id="rId19" Type="http://schemas.openxmlformats.org/officeDocument/2006/relationships/image" Target="../media/image18.tmp"/><Relationship Id="rId4" Type="http://schemas.openxmlformats.org/officeDocument/2006/relationships/image" Target="../media/image3.tmp"/><Relationship Id="rId9" Type="http://schemas.openxmlformats.org/officeDocument/2006/relationships/image" Target="../media/image8.tmp"/><Relationship Id="rId14" Type="http://schemas.openxmlformats.org/officeDocument/2006/relationships/image" Target="../media/image13.tmp"/><Relationship Id="rId22" Type="http://schemas.openxmlformats.org/officeDocument/2006/relationships/image" Target="../media/image21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839214"/>
            <a:ext cx="7845552" cy="4957776"/>
          </a:xfrm>
          <a:prstGeom prst="rect">
            <a:avLst/>
          </a:prstGeom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8523" y="524610"/>
            <a:ext cx="6793512" cy="5586984"/>
          </a:xfrm>
          <a:prstGeom prst="rect">
            <a:avLst/>
          </a:prstGeom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1649" y="524610"/>
            <a:ext cx="6747260" cy="5586984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1850459"/>
            <a:ext cx="7845552" cy="2935286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1501769"/>
            <a:ext cx="7845552" cy="3632667"/>
          </a:xfrm>
          <a:prstGeom prst="rect">
            <a:avLst/>
          </a:prstGeom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8373" y="524610"/>
            <a:ext cx="7033813" cy="5586984"/>
          </a:xfrm>
          <a:prstGeom prst="rect">
            <a:avLst/>
          </a:prstGeom>
        </p:spPr>
      </p:pic>
      <p:pic>
        <p:nvPicPr>
          <p:cNvPr id="9" name="Picture 8" descr="Screen Clippi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898707"/>
            <a:ext cx="7845552" cy="4838790"/>
          </a:xfrm>
          <a:prstGeom prst="rect">
            <a:avLst/>
          </a:prstGeom>
        </p:spPr>
      </p:pic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1505731"/>
            <a:ext cx="7845552" cy="3624742"/>
          </a:xfrm>
          <a:prstGeom prst="rect">
            <a:avLst/>
          </a:prstGeom>
        </p:spPr>
      </p:pic>
      <p:pic>
        <p:nvPicPr>
          <p:cNvPr id="11" name="Picture 10" descr="Screen Clippi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2033" y="934134"/>
            <a:ext cx="5894918" cy="5018966"/>
          </a:xfrm>
          <a:prstGeom prst="rect">
            <a:avLst/>
          </a:prstGeom>
        </p:spPr>
      </p:pic>
      <p:pic>
        <p:nvPicPr>
          <p:cNvPr id="12" name="Picture 11" descr="Screen Clippi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1140218"/>
            <a:ext cx="7845552" cy="4355768"/>
          </a:xfrm>
          <a:prstGeom prst="rect">
            <a:avLst/>
          </a:prstGeom>
        </p:spPr>
      </p:pic>
      <p:pic>
        <p:nvPicPr>
          <p:cNvPr id="13" name="Picture 12" descr="Screen Clippi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1771266"/>
            <a:ext cx="7845552" cy="3093672"/>
          </a:xfrm>
          <a:prstGeom prst="rect">
            <a:avLst/>
          </a:prstGeom>
        </p:spPr>
      </p:pic>
      <p:pic>
        <p:nvPicPr>
          <p:cNvPr id="14" name="Picture 13" descr="Screen Clippi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2060562"/>
            <a:ext cx="7845552" cy="2515081"/>
          </a:xfrm>
          <a:prstGeom prst="rect">
            <a:avLst/>
          </a:prstGeom>
        </p:spPr>
      </p:pic>
      <p:pic>
        <p:nvPicPr>
          <p:cNvPr id="15" name="Picture 14" descr="Screen Clippi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9458" y="1792549"/>
            <a:ext cx="5706320" cy="3302136"/>
          </a:xfrm>
          <a:prstGeom prst="rect">
            <a:avLst/>
          </a:prstGeom>
        </p:spPr>
      </p:pic>
      <p:pic>
        <p:nvPicPr>
          <p:cNvPr id="16" name="Picture 15" descr="Screen Clippi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1200" y="524610"/>
            <a:ext cx="4048159" cy="5586984"/>
          </a:xfrm>
          <a:prstGeom prst="rect">
            <a:avLst/>
          </a:prstGeom>
        </p:spPr>
      </p:pic>
      <p:pic>
        <p:nvPicPr>
          <p:cNvPr id="17" name="Picture 16" descr="Screen Clippin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1610227"/>
            <a:ext cx="7845552" cy="3415750"/>
          </a:xfrm>
          <a:prstGeom prst="rect">
            <a:avLst/>
          </a:prstGeom>
        </p:spPr>
      </p:pic>
      <p:pic>
        <p:nvPicPr>
          <p:cNvPr id="18" name="Picture 17" descr="Screen Clippin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0482" y="524610"/>
            <a:ext cx="5729595" cy="5586984"/>
          </a:xfrm>
          <a:prstGeom prst="rect">
            <a:avLst/>
          </a:prstGeom>
        </p:spPr>
      </p:pic>
      <p:pic>
        <p:nvPicPr>
          <p:cNvPr id="19" name="Picture 18" descr="Screen Clippi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1049" y="524610"/>
            <a:ext cx="4668461" cy="5586984"/>
          </a:xfrm>
          <a:prstGeom prst="rect">
            <a:avLst/>
          </a:prstGeom>
        </p:spPr>
      </p:pic>
      <p:pic>
        <p:nvPicPr>
          <p:cNvPr id="20" name="Picture 19" descr="Screen Clippi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3943" y="524610"/>
            <a:ext cx="5142672" cy="5586984"/>
          </a:xfrm>
          <a:prstGeom prst="rect">
            <a:avLst/>
          </a:prstGeom>
        </p:spPr>
      </p:pic>
      <p:pic>
        <p:nvPicPr>
          <p:cNvPr id="21" name="Picture 20" descr="Screen Clippi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159" y="1259027"/>
            <a:ext cx="5894918" cy="4183489"/>
          </a:xfrm>
          <a:prstGeom prst="rect">
            <a:avLst/>
          </a:prstGeom>
        </p:spPr>
      </p:pic>
      <p:pic>
        <p:nvPicPr>
          <p:cNvPr id="22" name="Picture 21" descr="Screen Clippi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9623" y="524610"/>
            <a:ext cx="3431312" cy="5586984"/>
          </a:xfrm>
          <a:prstGeom prst="rect">
            <a:avLst/>
          </a:prstGeom>
        </p:spPr>
      </p:pic>
      <p:pic>
        <p:nvPicPr>
          <p:cNvPr id="24" name="Picture 23" descr="Screen Clippi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2503" y="889717"/>
            <a:ext cx="7845552" cy="4856770"/>
          </a:xfrm>
          <a:prstGeom prst="rect">
            <a:avLst/>
          </a:prstGeom>
        </p:spPr>
      </p:pic>
      <p:pic>
        <p:nvPicPr>
          <p:cNvPr id="25" name="Picture 24" descr="Screen Clippi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3137" y="524610"/>
            <a:ext cx="3944284" cy="5586984"/>
          </a:xfrm>
          <a:prstGeom prst="rect">
            <a:avLst/>
          </a:prstGeom>
        </p:spPr>
      </p:pic>
      <p:pic>
        <p:nvPicPr>
          <p:cNvPr id="26" name="Picture 25" descr="Screen Clippin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9800" y="524610"/>
            <a:ext cx="4690958" cy="5586984"/>
          </a:xfrm>
          <a:prstGeom prst="rect">
            <a:avLst/>
          </a:prstGeom>
        </p:spPr>
      </p:pic>
      <p:pic>
        <p:nvPicPr>
          <p:cNvPr id="28" name="Picture 27" descr="Screen Clipping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4762" y="831957"/>
            <a:ext cx="6667423" cy="487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14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 advClick="0" advTm="175000"/>
    </mc:Choice>
    <mc:Fallback xmlns="">
      <p:transition spd="slow" advClick="0" advTm="17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25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75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250"/>
                            </p:stCondLst>
                            <p:childTnLst>
                              <p:par>
                                <p:cTn id="33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8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8750"/>
                            </p:stCondLst>
                            <p:childTnLst>
                              <p:par>
                                <p:cTn id="41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4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250"/>
                            </p:stCondLst>
                            <p:childTnLst>
                              <p:par>
                                <p:cTn id="49" presetID="10" presetClass="exit" presetSubtype="0" fill="hold" nodeType="afterEffect">
                                  <p:stCondLst>
                                    <p:cond delay="5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17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0"/>
                            </p:stCondLst>
                            <p:childTnLst>
                              <p:par>
                                <p:cTn id="57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825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9000"/>
                            </p:stCondLst>
                            <p:childTnLst>
                              <p:par>
                                <p:cTn id="65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47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500"/>
                            </p:stCondLst>
                            <p:childTnLst>
                              <p:par>
                                <p:cTn id="73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125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2000"/>
                            </p:stCondLst>
                            <p:childTnLst>
                              <p:par>
                                <p:cTn id="81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775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8500"/>
                            </p:stCondLst>
                            <p:childTnLst>
                              <p:par>
                                <p:cTn id="89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425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5000"/>
                            </p:stCondLst>
                            <p:childTnLst>
                              <p:par>
                                <p:cTn id="97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75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1500"/>
                            </p:stCondLst>
                            <p:childTnLst>
                              <p:par>
                                <p:cTn id="105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725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8000"/>
                            </p:stCondLst>
                            <p:childTnLst>
                              <p:par>
                                <p:cTn id="113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9375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94500"/>
                            </p:stCondLst>
                            <p:childTnLst>
                              <p:par>
                                <p:cTn id="121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25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01000"/>
                            </p:stCondLst>
                            <p:childTnLst>
                              <p:par>
                                <p:cTn id="129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675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07500"/>
                            </p:stCondLst>
                            <p:childTnLst>
                              <p:par>
                                <p:cTn id="137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1325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14000"/>
                            </p:stCondLst>
                            <p:childTnLst>
                              <p:par>
                                <p:cTn id="145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1975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20500"/>
                            </p:stCondLst>
                            <p:childTnLst>
                              <p:par>
                                <p:cTn id="153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2625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27000"/>
                            </p:stCondLst>
                            <p:childTnLst>
                              <p:par>
                                <p:cTn id="161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3275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33500"/>
                            </p:stCondLst>
                            <p:childTnLst>
                              <p:par>
                                <p:cTn id="169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3925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40000"/>
                            </p:stCondLst>
                            <p:childTnLst>
                              <p:par>
                                <p:cTn id="177" presetID="10" presetClass="exit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4575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46500"/>
                            </p:stCondLst>
                            <p:childTnLst>
                              <p:par>
                                <p:cTn id="185" presetID="10" presetClass="exit" presetSubtype="0" fill="hold" nodeType="afterEffect">
                                  <p:stCondLst>
                                    <p:cond delay="2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6725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168000"/>
                            </p:stCondLst>
                            <p:childTnLst>
                              <p:par>
                                <p:cTn id="193" presetID="10" presetClass="exit" presetSubtype="0" fill="remove" nodeType="after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4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10769</TotalTime>
  <Words>0</Words>
  <Application>Microsoft Office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  <vt:variant>
        <vt:lpstr>Custom Shows</vt:lpstr>
      </vt:variant>
      <vt:variant>
        <vt:i4>5</vt:i4>
      </vt:variant>
    </vt:vector>
  </HeadingPairs>
  <TitlesOfParts>
    <vt:vector size="9" baseType="lpstr">
      <vt:lpstr>Arial</vt:lpstr>
      <vt:lpstr>Calibri</vt:lpstr>
      <vt:lpstr>Office Theme</vt:lpstr>
      <vt:lpstr>PowerPoint Presentation</vt:lpstr>
      <vt:lpstr>Rotating Lead In</vt:lpstr>
      <vt:lpstr>15 Minute Timer</vt:lpstr>
      <vt:lpstr>10 Minute Timer</vt:lpstr>
      <vt:lpstr>7 Minute Timer</vt:lpstr>
      <vt:lpstr>5 Minute Timer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Hurley, Keith</dc:creator>
  <cp:lastModifiedBy>Hurley, Keith</cp:lastModifiedBy>
  <cp:revision>389</cp:revision>
  <cp:lastPrinted>2016-08-04T22:09:46Z</cp:lastPrinted>
  <dcterms:created xsi:type="dcterms:W3CDTF">2006-08-16T00:00:00Z</dcterms:created>
  <dcterms:modified xsi:type="dcterms:W3CDTF">2023-08-16T16:49:02Z</dcterms:modified>
</cp:coreProperties>
</file>